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2C55-24A3-407F-8B02-18216C1C1F8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0F1B1-5DF1-47B6-8D30-BDECEE194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0F1B1-5DF1-47B6-8D30-BDECEE1948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6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0F1B1-5DF1-47B6-8D30-BDECEE1948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2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0F1B1-5DF1-47B6-8D30-BDECEE19488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2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3" y="3789040"/>
            <a:ext cx="2736304" cy="21456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 воспитатель подготовительной группы  МБДОУ №13</a:t>
            </a:r>
          </a:p>
          <a:p>
            <a:r>
              <a:rPr lang="ru-RU" sz="1800" dirty="0" smtClean="0"/>
              <a:t>«Золотой ключик»</a:t>
            </a:r>
          </a:p>
          <a:p>
            <a:r>
              <a:rPr lang="ru-RU" sz="1800" dirty="0" smtClean="0"/>
              <a:t>Нечаева Ольга Александровна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140" y="1052736"/>
            <a:ext cx="79463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Такой необычный воздух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0" y="2708920"/>
            <a:ext cx="485427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6644208" cy="3873584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83563" y="548099"/>
            <a:ext cx="763285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1опыт 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Надувные шары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Вывод: если мы надуем и выпустим воздух из шарика почувствуем как воздух щекочет нам щёку и похож на ветерок.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Фото\20161007_091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58" y="2492896"/>
            <a:ext cx="49104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93" y="2636912"/>
            <a:ext cx="2759101" cy="20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Pictures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Фото\20161007_0910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7" y="260648"/>
            <a:ext cx="386301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\20161007_090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69847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№3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Выявить слабый ветерок или сильный. Воздух касается ладошки.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Фото\20161007_0907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9658"/>
            <a:ext cx="3672408" cy="41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Фото\20161007_090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89658"/>
            <a:ext cx="3888431" cy="41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116633"/>
            <a:ext cx="65527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№4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9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684076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 №5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Воздух нужен растениям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C:\Users\User\Desktop\Фото\20161003_1157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237626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Фото\20161003_115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32" y="188640"/>
            <a:ext cx="25971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Фото\20161003_115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50919"/>
            <a:ext cx="5688632" cy="34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Pictures\hello_html_m54aa0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116632"/>
            <a:ext cx="6560127" cy="4089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Picture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Берегите природу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SAM_3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" y="1316182"/>
            <a:ext cx="4162432" cy="48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AM_3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2" y="1316182"/>
            <a:ext cx="4114800" cy="470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57720"/>
          </a:xfrm>
        </p:spPr>
        <p:txBody>
          <a:bodyPr>
            <a:normAutofit/>
          </a:bodyPr>
          <a:lstStyle/>
          <a:p>
            <a:r>
              <a:rPr lang="ru-RU" dirty="0"/>
              <a:t>Я буду считать условия достаточными, если в результате проекта в группе будет создана мини- лаборатория. У 85% детей появится интерес к экспериментальной деятельности. Дети смогут формировать представление о воздухе</a:t>
            </a:r>
            <a:r>
              <a:rPr lang="ru-RU" dirty="0" smtClean="0"/>
              <a:t>, его </a:t>
            </a:r>
            <a:r>
              <a:rPr lang="ru-RU" dirty="0"/>
              <a:t>свойствах. Узнают много интересного в мире открытий, исследуют опытным путем, что воздух необходим всему живому. Дети начнут экспериментировать, познавать и самостоятельно искать нужное решение.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6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7838" y="332657"/>
            <a:ext cx="720861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«Ч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 слышу- забываю.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я вижу-я помню.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я делаю- я понимаю.»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Конфуций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79426"/>
            <a:ext cx="6840760" cy="387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3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000845629_1-7e55e045230c6b81291cbcda28c75e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705678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Проблемы:  </a:t>
            </a:r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 детей слабый интерес к экспериментально- познавательной деятельности.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проекта: формирование детской </a:t>
            </a:r>
            <a:r>
              <a:rPr lang="ru-RU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деятельностью экологических знаний посредством экспериментальной </a:t>
            </a:r>
            <a:endParaRPr lang="ru-RU" sz="2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Задачи: </a:t>
            </a:r>
          </a:p>
          <a:p>
            <a:pPr algn="ctr"/>
            <a:r>
              <a:rPr lang="ru-RU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ормировать представление о роли воздуха, познакомить с некоторыми свойствами.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Создать условия для организации мини-лаборатории в детском саду.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Развивать интерес к исследовательской деятельности в процессе экспериментов с воздухом</a:t>
            </a:r>
          </a:p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Сроки реализации проекта:  с сентября по декабрь.</a:t>
            </a:r>
          </a:p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Досуг</a:t>
            </a:r>
            <a:r>
              <a:rPr lang="ru-RU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 Солнце, воздух и вода-наши лучшие друзья!»</a:t>
            </a:r>
          </a:p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Итоговое занятие «Неживая природа. Воздух. Спасения пузыря»</a:t>
            </a:r>
            <a:endParaRPr lang="ru-RU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2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6981" y="116632"/>
            <a:ext cx="9280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Гипотеза исследования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51990" cy="255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302060" cy="311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3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13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36981" y="-171400"/>
            <a:ext cx="9821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Формы работы: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48680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опрос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95011"/>
            <a:ext cx="691276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Фотовыставка « я и природа»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детских рисунков берегите воздух.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Консультация для родителей : « Детское экспериментирование как средство интеллектуального и речевого развития.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Чтение книг, иллюстрации, природные и погодные явления.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Оформления стенда для родителей по реализации проекта.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1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620688"/>
            <a:ext cx="6400800" cy="528976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600" dirty="0" smtClean="0"/>
              <a:t> </a:t>
            </a:r>
            <a:r>
              <a:rPr lang="ru-RU" sz="3400" dirty="0" smtClean="0"/>
              <a:t>Цель: </a:t>
            </a:r>
            <a:r>
              <a:rPr lang="ru-RU" sz="3400" dirty="0"/>
              <a:t>выявить отношение родителей к вопросам экологического воспитания дошкольников в детском саду и его </a:t>
            </a:r>
            <a:r>
              <a:rPr lang="ru-RU" sz="3400" dirty="0" smtClean="0"/>
              <a:t>реального </a:t>
            </a:r>
            <a:r>
              <a:rPr lang="ru-RU" sz="3400" dirty="0"/>
              <a:t>осуществления в семье</a:t>
            </a:r>
            <a:r>
              <a:rPr lang="ru-RU" sz="3400" dirty="0" smtClean="0"/>
              <a:t>»</a:t>
            </a:r>
          </a:p>
          <a:p>
            <a:pPr marL="45720" indent="0">
              <a:buNone/>
            </a:pPr>
            <a:r>
              <a:rPr lang="ru-RU" sz="3400" dirty="0" smtClean="0"/>
              <a:t>80% родителей осуществляют экологическое воспитание в семье;</a:t>
            </a:r>
          </a:p>
          <a:p>
            <a:pPr marL="45720" indent="0">
              <a:buNone/>
            </a:pPr>
            <a:r>
              <a:rPr lang="ru-RU" sz="3400" dirty="0" smtClean="0"/>
              <a:t>20% родителей затруднились ответить.</a:t>
            </a:r>
          </a:p>
          <a:p>
            <a:pPr marL="45720" indent="0">
              <a:buNone/>
            </a:pP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92696"/>
            <a:ext cx="619268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этап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Социальные опрос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1331640" y="908138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Фотовыставка рисунков «Что такое воздух?»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SAM_3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7883"/>
            <a:ext cx="3701207" cy="4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AM_3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28" y="2231578"/>
            <a:ext cx="4974072" cy="4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6"/>
            <a:ext cx="7200800" cy="347472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6400" dirty="0" smtClean="0"/>
          </a:p>
          <a:p>
            <a:r>
              <a:rPr lang="ru-RU" sz="6400" dirty="0" smtClean="0"/>
              <a:t>Консультация </a:t>
            </a:r>
            <a:r>
              <a:rPr lang="ru-RU" sz="6400" dirty="0"/>
              <a:t>для родителей: «Экспериментальная деятельность дома»</a:t>
            </a:r>
          </a:p>
          <a:p>
            <a:r>
              <a:rPr lang="ru-RU" sz="6400" dirty="0"/>
              <a:t>Живут на свете дети – мальчики и девочки. Все они очень разные – голубоглазые и кареглазые, с длинными и короткими волосами, одни живут в городе, другие – в деревне, одни – на юге, другие – на севере.</a:t>
            </a:r>
          </a:p>
          <a:p>
            <a:r>
              <a:rPr lang="ru-RU" sz="6400" dirty="0"/>
              <a:t>Но есть качество, которое делает их похожими, – все они «почемучки». Так их называют взрослые за любознательность. Каких только вопросов не задают дети своим мамам и папам, дедушкам и бабушкам, воспитателям! («Откуда приходит дождь?», «Почему в дырках ничего нет?», Откуда берется снег?» и т.д.)</a:t>
            </a:r>
          </a:p>
          <a:p>
            <a:r>
              <a:rPr lang="ru-RU" sz="6400" dirty="0"/>
              <a:t>Как удовлетворить детское любопытство? Как объяснить законы природы на доступном для детей элементарном научном уровне? Как максимально использовать пытливость детского ума? </a:t>
            </a:r>
          </a:p>
          <a:p>
            <a:r>
              <a:rPr lang="ru-RU" sz="6400" dirty="0"/>
              <a:t>В обыденной жизни дети часто сами экспериментируют с различными веществами, стремясь узнать что-то новое. Они разбирают игрушки, наблюдают за падающими в воду предметами (тонет - не тонет) и т.д. Но опасность такой «самодеятельности» в том, что дошкольник еще не знаком с законами смешивания веществ, элементарными правилами безопасности. Эксперимент же, специально-организуемый педагогом, безопасен для ребенка и в то же </a:t>
            </a:r>
            <a:r>
              <a:rPr lang="ru-RU" sz="6400" dirty="0" smtClean="0"/>
              <a:t>время знакомит его с различными </a:t>
            </a:r>
            <a:r>
              <a:rPr lang="ru-RU" sz="6400" dirty="0"/>
              <a:t>свойствами окружающих предметов, с законами жизни природы и необходимости их учета в собственной жизнедеятельности.</a:t>
            </a:r>
          </a:p>
          <a:p>
            <a:r>
              <a:rPr lang="ru-RU" sz="6400" dirty="0"/>
              <a:t>Сегодня мы часто сталкиваемся с тем, что ребенок говорит: «Я не умею, я не могу». Причем, если один в эти слова вкладывает смысл «научи меня», то другой как бы говорит «не хочу и отстань». Создание условий для детского экспериментирования позволяет каждому ребенку найти дело по своим силам, интересам и способностям</a:t>
            </a:r>
            <a:r>
              <a:rPr lang="ru-RU" sz="6400" dirty="0" smtClean="0"/>
              <a:t>.</a:t>
            </a:r>
            <a:endParaRPr lang="ru-RU" sz="6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95770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Консультация для родителей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085184"/>
            <a:ext cx="5688631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Если бы не было воздуха , не было бы людей, животных, рыб, птиц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34481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этап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Опытно-экспериментальная деятельность </a:t>
            </a:r>
          </a:p>
          <a:p>
            <a:pPr algn="ctr"/>
            <a:endParaRPr lang="ru-RU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User\Picture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5135"/>
            <a:ext cx="5394176" cy="34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295</TotalTime>
  <Words>649</Words>
  <Application>Microsoft Office PowerPoint</Application>
  <PresentationFormat>Экран (4:3)</PresentationFormat>
  <Paragraphs>70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бы не было воздуха , не было бы людей, животных, рыб, птиц.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2016-10-22T06:00:15Z</dcterms:created>
  <dcterms:modified xsi:type="dcterms:W3CDTF">2016-11-28T12:41:44Z</dcterms:modified>
</cp:coreProperties>
</file>